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image/gif"/>
  <Default Extension="WMF" ContentType="image/x-wmf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09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912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37899-55A0-364E-95B2-5F5D88A39D95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898DA-5F3A-314E-879B-B577A73208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183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07807-F745-CA4B-B62B-C07C6393A687}" type="datetimeFigureOut">
              <a:rPr lang="en-US" smtClean="0"/>
              <a:pPr/>
              <a:t>9/3/14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4986-CEA3-3F49-B16E-4F3DC4D32E7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M90028892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50" y="165100"/>
            <a:ext cx="3092450" cy="2806700"/>
          </a:xfrm>
          <a:prstGeom prst="rect">
            <a:avLst/>
          </a:prstGeom>
        </p:spPr>
      </p:pic>
      <p:pic>
        <p:nvPicPr>
          <p:cNvPr id="11" name="Picture 10" descr="MC9004394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794" y="3314700"/>
            <a:ext cx="3290206" cy="35432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4533"/>
            <a:ext cx="7772400" cy="1400089"/>
          </a:xfrm>
        </p:spPr>
        <p:txBody>
          <a:bodyPr/>
          <a:lstStyle/>
          <a:p>
            <a:r>
              <a:rPr lang="en-US" dirty="0" smtClean="0">
                <a:solidFill>
                  <a:srgbClr val="800000"/>
                </a:solidFill>
                <a:latin typeface="Comic Sans MS"/>
              </a:rPr>
              <a:t>Welcome to Open House</a:t>
            </a:r>
            <a:endParaRPr lang="en-US" dirty="0">
              <a:solidFill>
                <a:srgbClr val="800000"/>
              </a:solidFill>
              <a:latin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0450"/>
            <a:ext cx="6400800" cy="172718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Please find your child’s desk.</a:t>
            </a:r>
          </a:p>
          <a:p>
            <a:r>
              <a:rPr lang="en-US" dirty="0" smtClean="0">
                <a:solidFill>
                  <a:srgbClr val="800000"/>
                </a:solidFill>
              </a:rPr>
              <a:t>Inside their backpack is a letter that they wrote to you. Please take a couple of minutes to write back</a:t>
            </a:r>
            <a:r>
              <a:rPr lang="en-US" dirty="0" smtClean="0"/>
              <a:t>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699" y="1930400"/>
            <a:ext cx="2578013" cy="3390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/>
              </a:rPr>
              <a:t>The 4</a:t>
            </a:r>
            <a:r>
              <a:rPr lang="en-US" baseline="30000" dirty="0" smtClean="0">
                <a:latin typeface="Comic Sans MS"/>
              </a:rPr>
              <a:t>th</a:t>
            </a:r>
            <a:r>
              <a:rPr lang="en-US" dirty="0" smtClean="0">
                <a:latin typeface="Comic Sans MS"/>
              </a:rPr>
              <a:t> grade teachers and their subjects taught.</a:t>
            </a:r>
            <a:endParaRPr lang="en-US" dirty="0">
              <a:latin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3"/>
                </a:solidFill>
                <a:latin typeface="Comic Sans MS"/>
              </a:rPr>
              <a:t>Mr. Brooks- Room 4A</a:t>
            </a:r>
          </a:p>
          <a:p>
            <a:r>
              <a:rPr lang="en-US" dirty="0" smtClean="0">
                <a:solidFill>
                  <a:schemeClr val="accent3"/>
                </a:solidFill>
                <a:latin typeface="Comic Sans MS"/>
              </a:rPr>
              <a:t>            English and Religion </a:t>
            </a:r>
          </a:p>
          <a:p>
            <a:endParaRPr lang="en-US" dirty="0" smtClean="0">
              <a:solidFill>
                <a:schemeClr val="accent3"/>
              </a:solidFill>
              <a:latin typeface="Comic Sans MS"/>
            </a:endParaRP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Comic Sans MS"/>
              </a:rPr>
              <a:t>Mrs. Licastro- Room 4B</a:t>
            </a:r>
          </a:p>
          <a:p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Comic Sans MS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Comic Sans MS"/>
              </a:rPr>
              <a:t>           Science and Math, Health </a:t>
            </a:r>
          </a:p>
          <a:p>
            <a:endParaRPr lang="en-US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/>
            </a:endParaRPr>
          </a:p>
          <a:p>
            <a:r>
              <a:rPr lang="en-US" dirty="0" smtClean="0">
                <a:solidFill>
                  <a:schemeClr val="accent1"/>
                </a:solidFill>
                <a:latin typeface="Comic Sans MS"/>
              </a:rPr>
              <a:t>Mrs. Kamola- Room 4</a:t>
            </a:r>
          </a:p>
          <a:p>
            <a:r>
              <a:rPr lang="en-US" dirty="0">
                <a:solidFill>
                  <a:schemeClr val="accent1"/>
                </a:solidFill>
                <a:latin typeface="Comic Sans MS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Comic Sans MS"/>
              </a:rPr>
              <a:t>           Reading and Social Studies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  <a:latin typeface="Comic Sans MS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Comic Sans MS"/>
              </a:rPr>
              <a:t>              spelling and handwriting. </a:t>
            </a:r>
            <a:endParaRPr lang="en-US" dirty="0">
              <a:solidFill>
                <a:schemeClr val="accent1"/>
              </a:solidFill>
              <a:latin typeface="Comic Sans M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/>
              </a:rPr>
              <a:t>General Information</a:t>
            </a:r>
            <a:endParaRPr lang="en-US" dirty="0">
              <a:latin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Please have your child bring a book to read for reading class.</a:t>
            </a:r>
          </a:p>
          <a:p>
            <a:r>
              <a:rPr lang="en-US" dirty="0" smtClean="0"/>
              <a:t>Reading chart/sticker for novel 75 pages or more.</a:t>
            </a:r>
          </a:p>
          <a:p>
            <a:r>
              <a:rPr lang="en-US" dirty="0" smtClean="0"/>
              <a:t>Weekly reader assigned on Fridays due the next Friday.</a:t>
            </a:r>
          </a:p>
          <a:p>
            <a:r>
              <a:rPr lang="en-US" dirty="0" smtClean="0"/>
              <a:t>Super spelling board- homework pass.</a:t>
            </a:r>
          </a:p>
          <a:p>
            <a:r>
              <a:rPr lang="en-US" dirty="0" smtClean="0"/>
              <a:t>Pretest on Wednesday. 100% on pretest no test on Friday.</a:t>
            </a:r>
          </a:p>
          <a:p>
            <a:r>
              <a:rPr lang="en-US" dirty="0" smtClean="0"/>
              <a:t>Agenda homework written down nightly</a:t>
            </a:r>
          </a:p>
          <a:p>
            <a:r>
              <a:rPr lang="en-US" dirty="0" smtClean="0"/>
              <a:t>AR reading test weekly on Friday. 3 books 3</a:t>
            </a:r>
            <a:r>
              <a:rPr lang="en-US" baseline="30000" dirty="0" smtClean="0"/>
              <a:t>rd</a:t>
            </a:r>
            <a:r>
              <a:rPr lang="en-US" dirty="0" smtClean="0"/>
              <a:t> grade or 4</a:t>
            </a:r>
            <a:r>
              <a:rPr lang="en-US" baseline="30000" dirty="0" smtClean="0"/>
              <a:t>th</a:t>
            </a:r>
            <a:r>
              <a:rPr lang="en-US" dirty="0" smtClean="0"/>
              <a:t> grade level. Pass test with 80% </a:t>
            </a:r>
            <a:r>
              <a:rPr lang="en-US" smtClean="0"/>
              <a:t>or higher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C900215228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150"/>
            <a:ext cx="2120900" cy="1866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 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Ed line /progress report for C-’s or lower</a:t>
            </a:r>
          </a:p>
          <a:p>
            <a:r>
              <a:rPr lang="en-US" dirty="0" smtClean="0"/>
              <a:t>Person of the week.</a:t>
            </a:r>
          </a:p>
          <a:p>
            <a:r>
              <a:rPr lang="en-US" dirty="0" smtClean="0"/>
              <a:t>Social Studies – The great state of Ohio. No Ohio Day this year cause of construction :( Will be doing a field trip instead.</a:t>
            </a:r>
          </a:p>
          <a:p>
            <a:r>
              <a:rPr lang="en-US" dirty="0" smtClean="0"/>
              <a:t>Please sign up for extra activities</a:t>
            </a:r>
          </a:p>
          <a:p>
            <a:r>
              <a:rPr lang="en-US" dirty="0" smtClean="0"/>
              <a:t>Email address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dkamola@saintraphaelparish.com</a:t>
            </a:r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Web site updated weekly</a:t>
            </a:r>
          </a:p>
          <a:p>
            <a:r>
              <a:rPr lang="en-US" dirty="0" smtClean="0"/>
              <a:t>Birthday treats, please no food. Pencils and little </a:t>
            </a:r>
            <a:r>
              <a:rPr lang="en-US" dirty="0" err="1" smtClean="0"/>
              <a:t>trickets</a:t>
            </a:r>
            <a:r>
              <a:rPr lang="en-US" dirty="0" smtClean="0"/>
              <a:t> are great.</a:t>
            </a:r>
          </a:p>
          <a:p>
            <a:r>
              <a:rPr lang="en-US" dirty="0" smtClean="0"/>
              <a:t>Classroom bear goes home every Friday. Student writes and takes a couple of pictures about their weekend with the bear. They share with the class on Monday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absent we fill out a form with the work for the day.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C900446306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50" y="1473199"/>
            <a:ext cx="4794250" cy="48549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Mrs. Tara </a:t>
            </a:r>
            <a:r>
              <a:rPr lang="en-US" dirty="0" err="1" smtClean="0"/>
              <a:t>McGlynn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second teacher in our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Mrs. </a:t>
            </a:r>
            <a:r>
              <a:rPr lang="en-US" dirty="0" err="1" smtClean="0">
                <a:solidFill>
                  <a:schemeClr val="accent1"/>
                </a:solidFill>
              </a:rPr>
              <a:t>McGlynn</a:t>
            </a:r>
            <a:r>
              <a:rPr lang="en-US" dirty="0" smtClean="0">
                <a:solidFill>
                  <a:schemeClr val="accent1"/>
                </a:solidFill>
              </a:rPr>
              <a:t> will be working with me this year in the classroom on Tuesday, Wednesday and Thursdays.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She will be coming in during our reading time 9:05-9:50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We will be working with the whole group, small groups and individual students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This is to provide classroom support to better meet and serve the needs of the individual student in the classroom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Differentiated instruction will be taking place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03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C900389772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2781300"/>
            <a:ext cx="2946400" cy="304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Rewards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5" name="Picture 4" descr="MC900389772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76200"/>
            <a:ext cx="889000" cy="1828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Letters to spell “Raiders” will equal an extra recess!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</a:t>
            </a:r>
          </a:p>
          <a:p>
            <a:endParaRPr lang="en-US" sz="4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92670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C900084380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73600" cy="5092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Please check your child’s agenda nightly.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Continually handed in late homework will result in a phone call home, email or a conference if necessary.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091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C9004393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0" y="3352800"/>
            <a:ext cx="4445000" cy="350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/>
              </a:rPr>
              <a:t> Special classes</a:t>
            </a:r>
            <a:endParaRPr lang="en-US" dirty="0">
              <a:latin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Monday – Gym 9:05-9:50</a:t>
            </a:r>
          </a:p>
          <a:p>
            <a:r>
              <a:rPr lang="en-US" dirty="0" smtClean="0"/>
              <a:t>Tuesday – Art 2:25-3:10</a:t>
            </a:r>
          </a:p>
          <a:p>
            <a:r>
              <a:rPr lang="en-US" dirty="0" smtClean="0"/>
              <a:t>Wednesday – Library 10:35-11:20</a:t>
            </a:r>
          </a:p>
          <a:p>
            <a:r>
              <a:rPr lang="en-US" dirty="0" smtClean="0"/>
              <a:t>Thursday – Computer 10:35-11:20</a:t>
            </a:r>
          </a:p>
          <a:p>
            <a:r>
              <a:rPr lang="en-US" dirty="0" smtClean="0"/>
              <a:t>Friday - Music 9:05-9:50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461</Words>
  <Application>Microsoft Macintosh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Welcome to Open House</vt:lpstr>
      <vt:lpstr>The 4th grade teachers and their subjects taught.</vt:lpstr>
      <vt:lpstr>General Information</vt:lpstr>
      <vt:lpstr>General Information cont…</vt:lpstr>
      <vt:lpstr>Mrs. Tara McGlynn A second teacher in our classroom</vt:lpstr>
      <vt:lpstr>Rewards</vt:lpstr>
      <vt:lpstr>Homework Policy</vt:lpstr>
      <vt:lpstr> Special classes</vt:lpstr>
    </vt:vector>
  </TitlesOfParts>
  <Company>St. Raphael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Open House</dc:title>
  <dc:creator>Debbie Kamola</dc:creator>
  <cp:lastModifiedBy>Classroom</cp:lastModifiedBy>
  <cp:revision>18</cp:revision>
  <cp:lastPrinted>2012-09-04T15:26:44Z</cp:lastPrinted>
  <dcterms:created xsi:type="dcterms:W3CDTF">2011-09-05T20:33:13Z</dcterms:created>
  <dcterms:modified xsi:type="dcterms:W3CDTF">2014-09-03T19:30:12Z</dcterms:modified>
</cp:coreProperties>
</file>